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/>
    <p:restoredTop sz="94678"/>
  </p:normalViewPr>
  <p:slideViewPr>
    <p:cSldViewPr>
      <p:cViewPr varScale="1">
        <p:scale>
          <a:sx n="109" d="100"/>
          <a:sy n="109" d="100"/>
        </p:scale>
        <p:origin x="1722" y="102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Полилиния 1048587"/>
          <p:cNvSpPr/>
          <p:nvPr/>
        </p:nvSpPr>
        <p:spPr>
          <a:xfrm>
            <a:off x="-9524" y="3631"/>
            <a:ext cx="93560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89" name="Полилиния 1048588"/>
          <p:cNvSpPr/>
          <p:nvPr/>
        </p:nvSpPr>
        <p:spPr>
          <a:xfrm flipH="1">
            <a:off x="5480312" y="211889"/>
            <a:ext cx="3662348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0" name="Полилиния 1048589"/>
          <p:cNvSpPr/>
          <p:nvPr/>
        </p:nvSpPr>
        <p:spPr>
          <a:xfrm flipH="1">
            <a:off x="882" y="0"/>
            <a:ext cx="9147172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1" name="Полилиния 1048590"/>
          <p:cNvSpPr/>
          <p:nvPr/>
        </p:nvSpPr>
        <p:spPr>
          <a:xfrm>
            <a:off x="0" y="313097"/>
            <a:ext cx="54863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2" name="Полилиния 1048591"/>
          <p:cNvSpPr/>
          <p:nvPr/>
        </p:nvSpPr>
        <p:spPr>
          <a:xfrm rot="16200000" flipH="1">
            <a:off x="-695378" y="840852"/>
            <a:ext cx="2747768" cy="1074153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3" name="Полилиния 1048592"/>
          <p:cNvSpPr/>
          <p:nvPr/>
        </p:nvSpPr>
        <p:spPr>
          <a:xfrm rot="16200000" flipH="1">
            <a:off x="-3027688" y="3027684"/>
            <a:ext cx="6862892" cy="80752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4" name="Полилиния 1048593"/>
          <p:cNvSpPr/>
          <p:nvPr/>
        </p:nvSpPr>
        <p:spPr>
          <a:xfrm rot="16200000">
            <a:off x="-1143844" y="4100073"/>
            <a:ext cx="4116307" cy="1410651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5" name="Полилиния 1048594"/>
          <p:cNvSpPr/>
          <p:nvPr/>
        </p:nvSpPr>
        <p:spPr>
          <a:xfrm rot="16200000">
            <a:off x="814146" y="5392118"/>
            <a:ext cx="895421" cy="2048276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6" name="Полилиния 1048595"/>
          <p:cNvSpPr/>
          <p:nvPr/>
        </p:nvSpPr>
        <p:spPr>
          <a:xfrm>
            <a:off x="123187" y="-27432"/>
            <a:ext cx="2162794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48597" name="Заголовок 1048596"/>
          <p:cNvSpPr>
            <a:spLocks noGrp="1"/>
          </p:cNvSpPr>
          <p:nvPr>
            <p:ph type="ctrTitle"/>
          </p:nvPr>
        </p:nvSpPr>
        <p:spPr>
          <a:xfrm>
            <a:off x="1702939" y="2919309"/>
            <a:ext cx="7226777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598" name="Подзаголовок 1048597"/>
          <p:cNvSpPr>
            <a:spLocks noGrp="1"/>
          </p:cNvSpPr>
          <p:nvPr>
            <p:ph type="subTitle" idx="1"/>
          </p:nvPr>
        </p:nvSpPr>
        <p:spPr>
          <a:xfrm>
            <a:off x="1702939" y="3890286"/>
            <a:ext cx="7223345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1048599" name="Дата 10485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00" name="Нижний колонтитул 10485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01" name="Номер слайда 10486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1048668" name="Полилиния 104866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69" name="Полилиния 104866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70" name="Полилиния 104866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71" name="Полилиния 104867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72" name="Полилиния 104867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1048673" name="Заголовок 1048672"/>
          <p:cNvSpPr>
            <a:spLocks noGrp="1"/>
          </p:cNvSpPr>
          <p:nvPr>
            <p:ph type="ctrTitle"/>
          </p:nvPr>
        </p:nvSpPr>
        <p:spPr>
          <a:xfrm>
            <a:off x="247649" y="2673355"/>
            <a:ext cx="86486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74" name="Дата 104867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75" name="Нижний колонтитул 104867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76" name="Номер слайда 104867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0" y="0"/>
            <a:ext cx="9144001" cy="6858001"/>
            <a:chOff x="-1" y="0"/>
            <a:chExt cx="9144001" cy="6858001"/>
          </a:xfrm>
        </p:grpSpPr>
        <p:sp>
          <p:nvSpPr>
            <p:cNvPr id="1048642" name="Полилиния 104864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48643" name="Полилиния 1048642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44" name="Полилиния 1048643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45" name="Полилиния 1048644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46" name="Полилиния 1048645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47" name="Полилиния 1048646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48" name="Полилиния 1048647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>
          <a:xfrm>
            <a:off x="1907021" y="1121212"/>
            <a:ext cx="5878285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50" name="Текст 1048649"/>
          <p:cNvSpPr>
            <a:spLocks noGrp="1"/>
          </p:cNvSpPr>
          <p:nvPr>
            <p:ph type="body" sz="quarter" idx="14"/>
          </p:nvPr>
        </p:nvSpPr>
        <p:spPr>
          <a:xfrm>
            <a:off x="1907032" y="2286007"/>
            <a:ext cx="5879677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1048651" name="Дата 10486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52" name="Нижний колонтитул 10486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53" name="Номер слайда 10486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 rot="10800000" flipH="1">
            <a:off x="7823202" y="4214817"/>
            <a:ext cx="1335673" cy="2672210"/>
            <a:chOff x="7830097" y="-3175"/>
            <a:chExt cx="1335674" cy="3646465"/>
          </a:xfrm>
        </p:grpSpPr>
        <p:sp>
          <p:nvSpPr>
            <p:cNvPr id="1048632" name="Полилиния 1048631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33" name="Полилиния 1048632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34" name="Полилиния 1048633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35" name="Полилиния 1048634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36" name="Полилиния 1048635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1048637" name="Вертикальный заголовок 1048636"/>
          <p:cNvSpPr>
            <a:spLocks noGrp="1"/>
          </p:cNvSpPr>
          <p:nvPr>
            <p:ph type="title" orient="vert"/>
          </p:nvPr>
        </p:nvSpPr>
        <p:spPr>
          <a:xfrm>
            <a:off x="7172323" y="274638"/>
            <a:ext cx="15144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38" name="Вертикальный текст 1048637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53414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639" name="Дата 10486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40" name="Нижний колонтитул 10486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41" name="Номер слайда 10486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05" name="Объект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606" name="Дата 104860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07" name="Нижний колонтитул 10486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08" name="Номер слайда 10486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Дата 10486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78" name="Нижний колонтитул 10486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79" name="Номер слайда 10486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1048680" name="Полилиния 1048679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81" name="Полилиния 1048680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82" name="Полилиния 1048681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83" name="Полилиния 1048682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8684" name="Полилиния 1048683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1048685" name="Заголовок 1048684"/>
          <p:cNvSpPr>
            <a:spLocks noGrp="1"/>
          </p:cNvSpPr>
          <p:nvPr>
            <p:ph type="title"/>
          </p:nvPr>
        </p:nvSpPr>
        <p:spPr>
          <a:xfrm>
            <a:off x="571471" y="2357419"/>
            <a:ext cx="77723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86" name="Текст 1048685"/>
          <p:cNvSpPr>
            <a:spLocks noGrp="1"/>
          </p:cNvSpPr>
          <p:nvPr>
            <p:ph type="body" idx="1"/>
          </p:nvPr>
        </p:nvSpPr>
        <p:spPr>
          <a:xfrm>
            <a:off x="571471" y="1807030"/>
            <a:ext cx="77723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048687" name="Дата 10486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88" name="Нижний колонтитул 10486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89" name="Номер слайда 10486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Заголовок 10486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91" name="Объект 1048690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692" name="Объект 1048691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693" name="Дата 10486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94" name="Нижний колонтитул 104869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95" name="Номер слайда 10486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Дата 10486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29" name="Нижний колонтитул 10486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30" name="Номер слайда 10486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48631" name="Заголовок 1048630"/>
          <p:cNvSpPr>
            <a:spLocks noGrp="1"/>
          </p:cNvSpPr>
          <p:nvPr>
            <p:ph type="title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Заголовок 10486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97" name="Таблица 1048696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214422"/>
            <a:ext cx="8229599" cy="4953841"/>
          </a:xfrm>
        </p:spPr>
        <p:txBody>
          <a:bodyPr/>
          <a:lstStyle>
            <a:lvl1pPr>
              <a:buNone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1048698" name="Дата 1048697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99" name="Нижний колонтитул 1048698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700" name="Номер слайда 1048699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Заголовок 10487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702" name="Объект 1048701"/>
          <p:cNvSpPr>
            <a:spLocks noGrp="1"/>
          </p:cNvSpPr>
          <p:nvPr>
            <p:ph sz="quarter" idx="1"/>
          </p:nvPr>
        </p:nvSpPr>
        <p:spPr>
          <a:xfrm>
            <a:off x="457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703" name="Объект 1048702"/>
          <p:cNvSpPr>
            <a:spLocks noGrp="1"/>
          </p:cNvSpPr>
          <p:nvPr>
            <p:ph sz="quarter" idx="2"/>
          </p:nvPr>
        </p:nvSpPr>
        <p:spPr>
          <a:xfrm>
            <a:off x="4648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704" name="Объект 1048703"/>
          <p:cNvSpPr>
            <a:spLocks noGrp="1"/>
          </p:cNvSpPr>
          <p:nvPr>
            <p:ph sz="quarter" idx="3"/>
          </p:nvPr>
        </p:nvSpPr>
        <p:spPr>
          <a:xfrm>
            <a:off x="456027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705" name="Объект 1048704"/>
          <p:cNvSpPr>
            <a:spLocks noGrp="1"/>
          </p:cNvSpPr>
          <p:nvPr>
            <p:ph sz="quarter" idx="4"/>
          </p:nvPr>
        </p:nvSpPr>
        <p:spPr>
          <a:xfrm>
            <a:off x="4647028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48706" name="Дата 1048705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707" name="Нижний колонтитул 1048706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708" name="Номер слайда 1048707"/>
          <p:cNvSpPr>
            <a:spLocks noGrp="1"/>
          </p:cNvSpPr>
          <p:nvPr>
            <p:ph type="sldNum" sz="quarter" idx="12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Прямоугольный треугольник 1048653"/>
          <p:cNvSpPr/>
          <p:nvPr/>
        </p:nvSpPr>
        <p:spPr>
          <a:xfrm rot="5400000">
            <a:off x="-3336373" y="3336372"/>
            <a:ext cx="6887028" cy="2142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53" name="Группа 52"/>
          <p:cNvGrpSpPr/>
          <p:nvPr/>
        </p:nvGrpSpPr>
        <p:grpSpPr>
          <a:xfrm flipH="1">
            <a:off x="-2" y="0"/>
            <a:ext cx="9144001" cy="6858001"/>
            <a:chOff x="-1" y="0"/>
            <a:chExt cx="9144001" cy="6858001"/>
          </a:xfrm>
        </p:grpSpPr>
        <p:sp>
          <p:nvSpPr>
            <p:cNvPr id="1048655" name="Полилиния 1048654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48656" name="Полилиния 1048655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57" name="Полилиния 1048656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58" name="Полилиния 1048657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59" name="Полилиния 1048658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60" name="Полилиния 1048659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661" name="Полилиния 1048660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1048662" name="Заголовок 1048661"/>
          <p:cNvSpPr>
            <a:spLocks noGrp="1"/>
          </p:cNvSpPr>
          <p:nvPr>
            <p:ph type="title"/>
          </p:nvPr>
        </p:nvSpPr>
        <p:spPr>
          <a:xfrm>
            <a:off x="714347" y="4772044"/>
            <a:ext cx="651008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663" name="Рисунок 1048662"/>
          <p:cNvSpPr>
            <a:spLocks noGrp="1" noTextEdit="1"/>
          </p:cNvSpPr>
          <p:nvPr>
            <p:ph type="pic" idx="1"/>
          </p:nvPr>
        </p:nvSpPr>
        <p:spPr>
          <a:xfrm>
            <a:off x="714347" y="584219"/>
            <a:ext cx="65100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1048664" name="Текст 1048663"/>
          <p:cNvSpPr>
            <a:spLocks noGrp="1"/>
          </p:cNvSpPr>
          <p:nvPr>
            <p:ph type="body" sz="half" idx="2"/>
          </p:nvPr>
        </p:nvSpPr>
        <p:spPr>
          <a:xfrm>
            <a:off x="714347" y="5338782"/>
            <a:ext cx="651008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048665" name="Дата 1048664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666" name="Нижний колонтитул 1048665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667" name="Номер слайда 1048666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олилиния 1048575"/>
          <p:cNvSpPr/>
          <p:nvPr/>
        </p:nvSpPr>
        <p:spPr>
          <a:xfrm>
            <a:off x="1299631" y="3147876"/>
            <a:ext cx="4731296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1" cy="6858001"/>
            <a:chOff x="-1" y="0"/>
            <a:chExt cx="9144001" cy="6858001"/>
          </a:xfrm>
        </p:grpSpPr>
        <p:sp>
          <p:nvSpPr>
            <p:cNvPr id="1048577" name="Полилиния 1048576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48578" name="Полилиния 104857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579" name="Полилиния 104857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580" name="Полилиния 1048579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581" name="Полилиния 1048580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48582" name="Полилиния 1048581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1048583" name="Заголовок 1048582"/>
          <p:cNvSpPr>
            <a:spLocks noGrp="1"/>
          </p:cNvSpPr>
          <p:nvPr>
            <p:ph type="title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048584" name="Текст 1048583"/>
          <p:cNvSpPr>
            <a:spLocks noGrp="1"/>
          </p:cNvSpPr>
          <p:nvPr>
            <p:ph type="body" idx="1"/>
          </p:nvPr>
        </p:nvSpPr>
        <p:spPr>
          <a:xfrm>
            <a:off x="323849" y="1308100"/>
            <a:ext cx="847724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1048585" name="Дата 1048584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11.02.2025</a:t>
            </a:fld>
            <a:endParaRPr lang="ru-RU" altLang="en-US"/>
          </a:p>
        </p:txBody>
      </p:sp>
      <p:sp>
        <p:nvSpPr>
          <p:cNvPr id="1048586" name="Нижний колонтитул 1048585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048587" name="Номер слайда 1048586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ctrTitle"/>
          </p:nvPr>
        </p:nvSpPr>
        <p:spPr>
          <a:xfrm>
            <a:off x="1595498" y="1758415"/>
            <a:ext cx="7226777" cy="957706"/>
          </a:xfrm>
        </p:spPr>
        <p:txBody>
          <a:bodyPr/>
          <a:lstStyle/>
          <a:p>
            <a:pPr lvl="0" algn="ctr"/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Arial Black"/>
              </a:rPr>
              <a:t>Фенология</a:t>
            </a:r>
          </a:p>
        </p:txBody>
      </p:sp>
      <p:sp>
        <p:nvSpPr>
          <p:cNvPr id="1048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100" y="2716121"/>
            <a:ext cx="8100900" cy="2772308"/>
          </a:xfrm>
        </p:spPr>
        <p:txBody>
          <a:bodyPr>
            <a:normAutofit/>
          </a:bodyPr>
          <a:lstStyle/>
          <a:p>
            <a:pPr lvl="0" algn="ctr"/>
            <a:r>
              <a:rPr lang="ru-RU" sz="2200" dirty="0">
                <a:solidFill>
                  <a:schemeClr val="bg2">
                    <a:lumMod val="10000"/>
                  </a:schemeClr>
                </a:solidFill>
                <a:cs typeface="Arial"/>
              </a:rPr>
              <a:t>Проект подготовительной к школе группы «Знайки»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lvl="0" algn="ctr"/>
            <a:r>
              <a:rPr lang="ru-RU" sz="2200" dirty="0">
                <a:solidFill>
                  <a:schemeClr val="bg2">
                    <a:lumMod val="10000"/>
                  </a:schemeClr>
                </a:solidFill>
                <a:cs typeface="Arial"/>
              </a:rPr>
              <a:t>обучающихся с ограниченными возможностями здоровья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lvl="0" algn="ctr"/>
            <a:r>
              <a:rPr lang="ru-RU" sz="2200" dirty="0">
                <a:solidFill>
                  <a:schemeClr val="bg2">
                    <a:lumMod val="10000"/>
                  </a:schemeClr>
                </a:solidFill>
                <a:cs typeface="Arial"/>
              </a:rPr>
              <a:t>с тяжелыми нарушениями речи в возрасте 6-7 лет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lvl="0" algn="ctr"/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 lvl="0" algn="ctr"/>
            <a:r>
              <a:rPr lang="ru-RU" sz="2200" dirty="0">
                <a:solidFill>
                  <a:schemeClr val="bg2">
                    <a:lumMod val="10000"/>
                  </a:schemeClr>
                </a:solidFill>
                <a:cs typeface="Arial"/>
              </a:rPr>
              <a:t>Воспитатель: Степанова Лилия Олеговна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7730"/>
            <a:ext cx="1865512" cy="1865512"/>
          </a:xfrm>
          <a:prstGeom prst="rect">
            <a:avLst/>
          </a:prstGeom>
        </p:spPr>
      </p:pic>
      <p:sp>
        <p:nvSpPr>
          <p:cNvPr id="7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2306144" y="101318"/>
            <a:ext cx="5805487" cy="64611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66700" indent="-306700" algn="l" defTabSz="914400" rtl="0" eaLnBrk="1" latin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57175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00" indent="-171450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60463" indent="-173038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49375" indent="-188913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Char char="»"/>
              <a:tabLst>
                <a:tab pos="1349375" algn="l"/>
              </a:tabLst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24000" indent="-174625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8625" indent="-174625" algn="l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22 Невского района Санкт-Петербурга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Лэпбук “Метеостанция”</a:t>
            </a:r>
          </a:p>
        </p:txBody>
      </p:sp>
      <p:sp>
        <p:nvSpPr>
          <p:cNvPr id="1048622" name="Объект 1048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097164" name="Picture 3" descr="C:\Users\ASUS F540BA-CQ193T\Desktop\презентация Метеостанция\WhatsApp Image 2023-11-26 at 12.18.52.jpeg"/>
          <p:cNvPicPr>
            <a:picLocks noGrp="1"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43608" y="1556792"/>
            <a:ext cx="6868387" cy="51936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0486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“Снежный дозор”</a:t>
            </a:r>
          </a:p>
        </p:txBody>
      </p:sp>
      <p:pic>
        <p:nvPicPr>
          <p:cNvPr id="2097165" name="Объект 209716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23849" y="1646077"/>
            <a:ext cx="8477249" cy="428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0486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“Снежный дозор”</a:t>
            </a:r>
          </a:p>
        </p:txBody>
      </p:sp>
      <p:pic>
        <p:nvPicPr>
          <p:cNvPr id="2097166" name="Объект 209716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43372" y="1160748"/>
            <a:ext cx="4044740" cy="5392987"/>
          </a:xfrm>
          <a:prstGeom prst="rect">
            <a:avLst/>
          </a:prstGeom>
        </p:spPr>
      </p:pic>
      <p:pic>
        <p:nvPicPr>
          <p:cNvPr id="2097167" name="Рисунок 209716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83832" y="1032594"/>
            <a:ext cx="4248472" cy="549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0486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Пособие “Методика наблюдений”</a:t>
            </a:r>
          </a:p>
        </p:txBody>
      </p:sp>
      <p:pic>
        <p:nvPicPr>
          <p:cNvPr id="2097168" name="Объект 209716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23849" y="1546734"/>
            <a:ext cx="8477249" cy="4483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0486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Спасибо за внимание</a:t>
            </a:r>
            <a:r>
              <a:rPr lang="en-US" altLang="ru-RU"/>
              <a:t>!</a:t>
            </a:r>
          </a:p>
        </p:txBody>
      </p:sp>
      <p:pic>
        <p:nvPicPr>
          <p:cNvPr id="2097169" name="Picture 2" descr="C:\Users\ASUS F540BA-CQ193T\Downloads\WhatsApp Image 2023-11-26 at 12.09.30.jpeg"/>
          <p:cNvPicPr>
            <a:picLocks noGrp="1"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23728" y="1063586"/>
            <a:ext cx="4729000" cy="5366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0486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Природные явления</a:t>
            </a:r>
          </a:p>
        </p:txBody>
      </p:sp>
      <p:pic>
        <p:nvPicPr>
          <p:cNvPr id="2097152" name="Picture 4" descr="C:\Users\ASUS F540BA-CQ193T\Desktop\презентация Метеостанция\WhatsApp Image 2023-11-26 at 11.48.30 (1).jpe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71863" y="1160748"/>
            <a:ext cx="3924436" cy="5232582"/>
          </a:xfrm>
          <a:prstGeom prst="rect">
            <a:avLst/>
          </a:prstGeom>
          <a:noFill/>
        </p:spPr>
      </p:pic>
      <p:pic>
        <p:nvPicPr>
          <p:cNvPr id="2097153" name="Рисунок 209715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9356" y="1136746"/>
            <a:ext cx="3960440" cy="5280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Наблюдения</a:t>
            </a:r>
          </a:p>
        </p:txBody>
      </p:sp>
      <p:pic>
        <p:nvPicPr>
          <p:cNvPr id="2097154" name="Объект 209715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86912" y="1297712"/>
            <a:ext cx="6970174" cy="5227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0486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Календарь погоды</a:t>
            </a:r>
          </a:p>
        </p:txBody>
      </p:sp>
      <p:pic>
        <p:nvPicPr>
          <p:cNvPr id="2097155" name="Объект 209715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14905" y="1304764"/>
            <a:ext cx="7114189" cy="5335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Гербарий</a:t>
            </a:r>
          </a:p>
        </p:txBody>
      </p:sp>
      <p:pic>
        <p:nvPicPr>
          <p:cNvPr id="2097156" name="Объект 209715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64340" y="1124744"/>
            <a:ext cx="3915435" cy="5220580"/>
          </a:xfrm>
          <a:prstGeom prst="rect">
            <a:avLst/>
          </a:prstGeom>
        </p:spPr>
      </p:pic>
      <p:pic>
        <p:nvPicPr>
          <p:cNvPr id="2097157" name="Рисунок 209715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80147" y="2231674"/>
            <a:ext cx="4596172" cy="314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0486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Метеоплощадка </a:t>
            </a:r>
            <a:r>
              <a:rPr lang="en-US" altLang="ru-RU"/>
              <a:t>(</a:t>
            </a:r>
            <a:r>
              <a:rPr lang="ru-RU" altLang="en-US"/>
              <a:t>корпус </a:t>
            </a:r>
            <a:r>
              <a:rPr lang="en-US" altLang="ru-RU"/>
              <a:t>2)</a:t>
            </a:r>
          </a:p>
        </p:txBody>
      </p:sp>
      <p:pic>
        <p:nvPicPr>
          <p:cNvPr id="2097158" name="Picture 2" descr="C:\Users\ASUS F540BA-CQ193T\Desktop\презентация Метеостанция\WhatsApp Image 2023-11-26 at 11.50.07 (1).jpe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9592" y="1600200"/>
            <a:ext cx="3501768" cy="4669024"/>
          </a:xfrm>
          <a:prstGeom prst="rect">
            <a:avLst/>
          </a:prstGeom>
          <a:noFill/>
        </p:spPr>
      </p:pic>
      <p:pic>
        <p:nvPicPr>
          <p:cNvPr id="2097159" name="Picture 3" descr="C:\Users\ASUS F540BA-CQ193T\Desktop\презентация Метеостанция\WhatsApp Image 2023-11-26 at 11.50.07.jpeg"/>
          <p:cNvPicPr>
            <a:picLocks noGrp="1"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88024" y="1600201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0" y="123802"/>
            <a:ext cx="8801098" cy="928934"/>
          </a:xfrm>
        </p:spPr>
        <p:txBody>
          <a:bodyPr/>
          <a:lstStyle/>
          <a:p>
            <a:pPr lvl="0" algn="ctr"/>
            <a:r>
              <a:rPr lang="ru-RU" altLang="en-US"/>
              <a:t>Мобильная метеостанция </a:t>
            </a:r>
            <a:r>
              <a:rPr lang="en-US" altLang="ru-RU"/>
              <a:t>(</a:t>
            </a:r>
            <a:r>
              <a:rPr lang="ru-RU" altLang="en-US"/>
              <a:t>вариант </a:t>
            </a:r>
            <a:r>
              <a:rPr lang="en-US" altLang="ru-RU"/>
              <a:t>1)</a:t>
            </a:r>
          </a:p>
        </p:txBody>
      </p:sp>
      <p:pic>
        <p:nvPicPr>
          <p:cNvPr id="2097160" name="Picture 2" descr="C:\Users\ASUS F540BA-CQ193T\Desktop\презентация Метеостанция\WhatsApp Image 2023-11-26 at 11.47.20.jpe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00349" y="1412776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0486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Самостоятельные исследования</a:t>
            </a:r>
          </a:p>
        </p:txBody>
      </p:sp>
      <p:sp>
        <p:nvSpPr>
          <p:cNvPr id="1048619" name="Объект 10486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097161" name="Picture 2" descr="C:\Users\ASUS F540BA-CQ193T\Desktop\презентация Метеостанция\WhatsApp Image 2023-11-26 at 11.47.37 (1).jpe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60" y="1412776"/>
            <a:ext cx="3864005" cy="5152007"/>
          </a:xfrm>
          <a:prstGeom prst="rect">
            <a:avLst/>
          </a:prstGeom>
          <a:noFill/>
        </p:spPr>
      </p:pic>
      <p:pic>
        <p:nvPicPr>
          <p:cNvPr id="2097162" name="Picture 3" descr="C:\Users\ASUS F540BA-CQ193T\Desktop\презентация Метеостанция\WhatsApp Image 2023-11-26 at 11.47.38 (1).jpeg"/>
          <p:cNvPicPr>
            <a:picLocks noGrp="1"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88024" y="1421904"/>
            <a:ext cx="3857158" cy="5142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048619"/>
          <p:cNvSpPr>
            <a:spLocks noGrp="1"/>
          </p:cNvSpPr>
          <p:nvPr>
            <p:ph type="title"/>
          </p:nvPr>
        </p:nvSpPr>
        <p:spPr>
          <a:xfrm>
            <a:off x="179512" y="123802"/>
            <a:ext cx="8748972" cy="928934"/>
          </a:xfrm>
        </p:spPr>
        <p:txBody>
          <a:bodyPr/>
          <a:lstStyle/>
          <a:p>
            <a:pPr lvl="0" algn="ctr"/>
            <a:r>
              <a:rPr lang="ru-RU" altLang="en-US"/>
              <a:t>Мобильная метеостанция </a:t>
            </a:r>
            <a:r>
              <a:rPr lang="en-US" altLang="ru-RU"/>
              <a:t>(</a:t>
            </a:r>
            <a:r>
              <a:rPr lang="ru-RU" altLang="en-US"/>
              <a:t>вариант </a:t>
            </a:r>
            <a:r>
              <a:rPr lang="en-US" altLang="ru-RU"/>
              <a:t>2)</a:t>
            </a:r>
          </a:p>
        </p:txBody>
      </p:sp>
      <p:pic>
        <p:nvPicPr>
          <p:cNvPr id="2097163" name="Объект 209716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495600" y="1289042"/>
            <a:ext cx="3927226" cy="5236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Lucida Sans Unicode</vt:lpstr>
      <vt:lpstr>Times New Roman</vt:lpstr>
      <vt:lpstr>Wingdings</vt:lpstr>
      <vt:lpstr>Wingdings 3</vt:lpstr>
      <vt:lpstr>한컴 윤고딕 230</vt:lpstr>
      <vt:lpstr>Крест</vt:lpstr>
      <vt:lpstr>Фенология</vt:lpstr>
      <vt:lpstr>Природные явления</vt:lpstr>
      <vt:lpstr>Наблюдения</vt:lpstr>
      <vt:lpstr>Календарь погоды</vt:lpstr>
      <vt:lpstr>Гербарий</vt:lpstr>
      <vt:lpstr>Метеоплощадка (корпус 2)</vt:lpstr>
      <vt:lpstr>Мобильная метеостанция (вариант 1)</vt:lpstr>
      <vt:lpstr>Самостоятельные исследования</vt:lpstr>
      <vt:lpstr>Мобильная метеостанция (вариант 2)</vt:lpstr>
      <vt:lpstr>Лэпбук “Метеостанция”</vt:lpstr>
      <vt:lpstr>“Снежный дозор”</vt:lpstr>
      <vt:lpstr>“Снежный дозор”</vt:lpstr>
      <vt:lpstr>Пособие “Методика наблюдений”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Фенология</dc:title>
  <dc:creator>SoVaLiKi</dc:creator>
  <cp:lastModifiedBy>Admin</cp:lastModifiedBy>
  <cp:revision>1</cp:revision>
  <dcterms:created xsi:type="dcterms:W3CDTF">2024-01-21T10:37:53Z</dcterms:created>
  <dcterms:modified xsi:type="dcterms:W3CDTF">2025-02-11T08:19:59Z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768a9b179ae74ff1817f430c5a141814</vt:lpwstr>
  </property>
</Properties>
</file>