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3850298-5734-4473-843F-87BDEB69E7C0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11.01.2024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97EA3F8-BC3B-4C09-94C0-56750F92729B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E2FA0E5-3114-400E-99BD-10410E22DFCA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11.01.2024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7686CD0-A23A-4092-87C4-F9EE03DC58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20800" y="312408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17375E"/>
                </a:solidFill>
                <a:latin typeface="Calibri"/>
              </a:rPr>
              <a:t>Игры и игрушки для детей раннего возраста</a:t>
            </a:r>
            <a:r>
              <a:rPr dirty="0"/>
              <a:t/>
            </a:r>
            <a:br>
              <a:rPr dirty="0"/>
            </a:br>
            <a:endParaRPr lang="ru-RU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2421000"/>
            <a:ext cx="6400440" cy="3217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1267776" y="1546200"/>
            <a:ext cx="6407640" cy="429264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54072" y="6016142"/>
            <a:ext cx="6091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17375E"/>
                </a:solidFill>
                <a:latin typeface="Calibri"/>
              </a:rPr>
              <a:t>педагог-психолог Юшина И.В.</a:t>
            </a:r>
            <a:endParaRPr lang="ru-RU" sz="28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Предметная (процессуальная) игра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куклы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среди которых могут быть: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тряпичные – гибкие (высота 30-40 см);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пластиковые – гибкие;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кукла-голыш с набором одежды;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кукла в одежде;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маленькие «пупсики» в разных позах.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latin typeface="Calibri"/>
              </a:rPr>
              <a:t>Кукольная утварь, соответствующая размерам кукол:</a:t>
            </a: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набор кукольной посуды (плита, чайник, кастрюльки и пр.);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мебель и оборудование для кукол (кроватка, ванночка, стульчик);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«продукты питания» – наборы овощей, фруктов;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«предметы гигиены» для кукол – расчёски, щётки, мыло и пр.;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игрушечные животные – маленькие и средних размеров с выразительной внешностью.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Calibri"/>
              </a:rPr>
              <a:t>Предметы-заместители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шарики,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колечки или брусочки разных цветов и размеров,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кусочки ткани или поролона и пр.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3600" b="1" strike="noStrike" spc="-1">
                <a:solidFill>
                  <a:srgbClr val="000000"/>
                </a:solidFill>
                <a:latin typeface="Calibri"/>
              </a:rPr>
              <a:t>Игровые пособия, способствующие физическому развитию</a:t>
            </a:r>
            <a:r>
              <a:t/>
            </a:r>
            <a:br/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Мячи (разных размеров).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Обручи.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Спортивное оборудование для малышей (качели, горки, кольца, лесенки, шведская стенка).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Скамеечки для ходьбы.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Коврики с разной поверхностью.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Calibri"/>
              </a:rPr>
              <a:t>Новый тип ведущей деятельности </a:t>
            </a:r>
            <a:r>
              <a:rPr lang="ru-RU" sz="4400" b="1" strike="noStrike" spc="-1" dirty="0" smtClean="0">
                <a:solidFill>
                  <a:srgbClr val="000000"/>
                </a:solidFill>
                <a:latin typeface="Calibri"/>
              </a:rPr>
              <a:t>ребенка раннего возраста</a:t>
            </a:r>
            <a:endParaRPr lang="ru-RU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Предметно-манипулятивная деятельность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связанная с культурными способами овладения действиями с предметами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Внимание, память, речь, наглядно-действенное и наглядно-образное мышления в раннем возрасте лучше всего развиваются именно в процессе практических предметных действий.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Игрушки, способствующие познавательному развитию ребёнка</a:t>
            </a:r>
            <a:r>
              <a:t/>
            </a:r>
            <a:br/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Предметная деятельность, в которой в раннем возрасте происходит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Calibri"/>
              </a:rPr>
              <a:t>умственное </a:t>
            </a: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развитие ребёнка, имеет несколько </a:t>
            </a:r>
            <a:r>
              <a:rPr lang="ru-RU" sz="3200" spc="-1" dirty="0" smtClean="0">
                <a:solidFill>
                  <a:srgbClr val="000000"/>
                </a:solidFill>
                <a:latin typeface="Calibri"/>
              </a:rPr>
              <a:t>направлений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br>
              <a:rPr lang="ru-RU" sz="3200" b="0" strike="noStrike" spc="-1" dirty="0" smtClean="0">
                <a:solidFill>
                  <a:srgbClr val="000000"/>
                </a:solidFill>
                <a:latin typeface="Calibri"/>
              </a:rPr>
            </a:br>
            <a:r>
              <a:rPr lang="ru-RU" sz="3200" b="0" strike="noStrike" spc="-1" dirty="0" smtClean="0">
                <a:solidFill>
                  <a:srgbClr val="000000"/>
                </a:solidFill>
                <a:latin typeface="Calibri"/>
              </a:rPr>
              <a:t>среди </a:t>
            </a: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которых: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становление орудийных действий;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развитие наглядно-действенного мышления;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развитие познавательной активности;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формирование целенаправленности действий ребёнка.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Орудийные действия</a:t>
            </a: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Ребёнок подстраивает свою руку к какому-либо предмету-орудию.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совочки, лопаточки;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метелочки, грабельки;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сачки для «вылавливания» игрушек из ванны;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удочки с магнитом для «ловли рыбок»;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игрушечный телефон, часы, сумочка и пр.;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кукольная утварь, посуда, одежда, расчёски и пр.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Наглядно-действенное мышление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40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Ребёнок раннего возраста познаёт окружающий мир в основном руками, т.е. наглядно-действенным способом.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пирамидки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разнообразные по цвету, форме и материалу;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вкладыши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разной формы и размера для вкладывания и накладывания;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матрёшки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3-4-местные;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«коробки форм»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т.е. игровые пособия для вкладывания в ячейки геометрических форм и предметных изображений;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столики с отверстиями, колышки, цветочки для втыкания;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крупные </a:t>
            </a: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пазлы и мозаики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кубики крупные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пластмассовые и деревянные;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шнурок и бусины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для нанизывания;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народные игрушки с подвижными частями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желобок и шарик для скатывания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Познавательная активность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Детское экспериментирование.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коробочки с секретом;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детские музыкальные центры;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механические игрушки;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клавишные игрушки;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игрушки с сюрпризом, требующие установления связи между своим движением и появлением чего-то нового;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материалы для игр с водой и песком: брызгалки, формочки, совочки и пр.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"/>
              </a:rPr>
              <a:t>Целеустремлённость и настойчивость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Осуществляется в простых продуктивных действиях, предполагающих представление о конечном результате.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фигурные пирамидки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предполагающие создание какого-либо объекта – собачки, ёлочки, снеговика и пр.;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пособия, предполагающие </a:t>
            </a: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составление изображения из нескольких частей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(кубики, разрезные картинки и др.);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составные игрушки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 – машинки, домики и пр.;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строительные наборы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, предполагающие действия по зрительному образцу;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бусы для нанизывания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Calibri"/>
              </a:rPr>
              <a:t>шнуровки и застёжки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3600" b="1" strike="noStrike" spc="-1">
                <a:solidFill>
                  <a:srgbClr val="000000"/>
                </a:solidFill>
                <a:latin typeface="Calibri"/>
              </a:rPr>
              <a:t>Игрушки, способствующие социально-личностному развитию</a:t>
            </a:r>
            <a:r>
              <a:t/>
            </a:r>
            <a:br/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Развитие речи, как основное средство общения и процессуальной (предметной) игры, подготавливающей появление ролевой.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Игровые пособия, способствующие речевому развитию, должны давать материалы для узнавания, понимания и называния каких-либо предметов, действий или сюжетов.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картинки с изображением животных и людей;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сюжетные картинки с изображением действий;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наборы картинок с различным пространственным положением одних и тех же персонажей;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элементарные виды детского домино и лото;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последовательности картинок, изображающие сюжеты детских сказок;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наборы фигур (деревянные или картонные), изображающие персонажей известных сказок;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звукозапись (медленная и отчётливая) детских народных сказок;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диафильмы;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игрушечный телефон.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498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1</dc:creator>
  <dc:description/>
  <cp:lastModifiedBy>Admin</cp:lastModifiedBy>
  <cp:revision>8</cp:revision>
  <dcterms:created xsi:type="dcterms:W3CDTF">2021-02-24T12:05:51Z</dcterms:created>
  <dcterms:modified xsi:type="dcterms:W3CDTF">2024-01-11T17:22:27Z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